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2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08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98" r:id="rId36"/>
    <p:sldId id="767" r:id="rId37"/>
    <p:sldId id="551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514" r:id="rId64"/>
    <p:sldId id="773" r:id="rId65"/>
    <p:sldId id="800" r:id="rId66"/>
    <p:sldId id="799" r:id="rId67"/>
    <p:sldId id="515" r:id="rId68"/>
    <p:sldId id="798" r:id="rId69"/>
    <p:sldId id="794" r:id="rId70"/>
    <p:sldId id="792" r:id="rId71"/>
    <p:sldId id="795" r:id="rId72"/>
    <p:sldId id="797" r:id="rId73"/>
    <p:sldId id="796" r:id="rId74"/>
    <p:sldId id="793" r:id="rId75"/>
    <p:sldId id="801" r:id="rId76"/>
    <p:sldId id="516" r:id="rId77"/>
    <p:sldId id="802" r:id="rId78"/>
    <p:sldId id="803" r:id="rId79"/>
    <p:sldId id="774" r:id="rId80"/>
    <p:sldId id="804" r:id="rId81"/>
    <p:sldId id="775" r:id="rId82"/>
    <p:sldId id="805" r:id="rId83"/>
    <p:sldId id="772" r:id="rId84"/>
    <p:sldId id="806" r:id="rId85"/>
    <p:sldId id="807" r:id="rId86"/>
    <p:sldId id="808" r:id="rId87"/>
    <p:sldId id="776" r:id="rId88"/>
    <p:sldId id="809" r:id="rId89"/>
    <p:sldId id="811" r:id="rId90"/>
    <p:sldId id="812" r:id="rId91"/>
    <p:sldId id="814" r:id="rId92"/>
    <p:sldId id="810" r:id="rId93"/>
    <p:sldId id="778" r:id="rId94"/>
    <p:sldId id="756" r:id="rId95"/>
    <p:sldId id="768" r:id="rId96"/>
    <p:sldId id="531" r:id="rId97"/>
    <p:sldId id="533" r:id="rId98"/>
    <p:sldId id="759" r:id="rId99"/>
    <p:sldId id="536" r:id="rId100"/>
    <p:sldId id="535" r:id="rId101"/>
    <p:sldId id="538" r:id="rId102"/>
    <p:sldId id="540" r:id="rId103"/>
    <p:sldId id="758" r:id="rId104"/>
    <p:sldId id="541" r:id="rId105"/>
    <p:sldId id="542" r:id="rId106"/>
    <p:sldId id="544" r:id="rId107"/>
    <p:sldId id="545" r:id="rId108"/>
    <p:sldId id="546" r:id="rId109"/>
    <p:sldId id="547" r:id="rId110"/>
    <p:sldId id="550" r:id="rId11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767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514"/>
            <p14:sldId id="773"/>
            <p14:sldId id="800"/>
            <p14:sldId id="799"/>
            <p14:sldId id="515"/>
            <p14:sldId id="798"/>
            <p14:sldId id="794"/>
            <p14:sldId id="792"/>
            <p14:sldId id="795"/>
            <p14:sldId id="797"/>
            <p14:sldId id="796"/>
            <p14:sldId id="793"/>
            <p14:sldId id="801"/>
            <p14:sldId id="516"/>
            <p14:sldId id="802"/>
            <p14:sldId id="803"/>
            <p14:sldId id="774"/>
            <p14:sldId id="804"/>
            <p14:sldId id="775"/>
            <p14:sldId id="805"/>
            <p14:sldId id="772"/>
            <p14:sldId id="806"/>
            <p14:sldId id="807"/>
            <p14:sldId id="808"/>
            <p14:sldId id="776"/>
            <p14:sldId id="809"/>
            <p14:sldId id="811"/>
            <p14:sldId id="812"/>
            <p14:sldId id="814"/>
            <p14:sldId id="810"/>
            <p14:sldId id="778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025249"/>
    <a:srgbClr val="41719C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88"/>
    <p:restoredTop sz="96853" autoAdjust="0"/>
  </p:normalViewPr>
  <p:slideViewPr>
    <p:cSldViewPr snapToGrid="0" snapToObjects="1">
      <p:cViewPr varScale="1">
        <p:scale>
          <a:sx n="150" d="100"/>
          <a:sy n="150" d="100"/>
        </p:scale>
        <p:origin x="1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15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3213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9175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85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4891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57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2343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864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8775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933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2784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2722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ggf. meinen Rechner benutzen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EnterJS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297324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3550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7580143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endParaRPr lang="de-DE" sz="1625" b="1" dirty="0">
              <a:solidFill>
                <a:srgbClr val="FB8E20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b="1" dirty="0">
                <a:solidFill>
                  <a:srgbClr val="FB8E2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.getAllProjects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automatisch hinzugefügt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FA9A4C2-AFC7-564A-9365-C318A9BF4C2E}"/>
              </a:ext>
            </a:extLst>
          </p:cNvPr>
          <p:cNvSpPr/>
          <p:nvPr/>
        </p:nvSpPr>
        <p:spPr>
          <a:xfrm>
            <a:off x="2757656" y="3480161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FE4895D-3618-1348-BDD0-30D8B16DF3B8}"/>
              </a:ext>
            </a:extLst>
          </p:cNvPr>
          <p:cNvSpPr/>
          <p:nvPr/>
        </p:nvSpPr>
        <p:spPr>
          <a:xfrm>
            <a:off x="102509" y="34497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EC1F780-8FAD-2343-86EF-8DF3EC510DA2}"/>
              </a:ext>
            </a:extLst>
          </p:cNvPr>
          <p:cNvSpPr/>
          <p:nvPr/>
        </p:nvSpPr>
        <p:spPr>
          <a:xfrm>
            <a:off x="93249" y="233917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34690400-1077-D845-89F9-FC483E5D8474}"/>
              </a:ext>
            </a:extLst>
          </p:cNvPr>
          <p:cNvSpPr/>
          <p:nvPr/>
        </p:nvSpPr>
        <p:spPr>
          <a:xfrm>
            <a:off x="2757656" y="2377565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7714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_, {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=&gt;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.projectDatasource.getTasks</a:t>
            </a:r>
            <a:endParaRPr lang="de-DE" sz="1625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96530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},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dataSources</a:t>
            </a:r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projectDataSource.updateTaskState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9164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bei Root-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29754" y="2755789"/>
            <a:ext cx="6721221" cy="4039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2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2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25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2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2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der Server-Konfiguration beim 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konnen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modularisiert werden</a:t>
            </a:r>
          </a:p>
        </p:txBody>
      </p:sp>
    </p:spTree>
    <p:extLst>
      <p:ext uri="{BB962C8B-B14F-4D97-AF65-F5344CB8AC3E}">
        <p14:creationId xmlns:p14="http://schemas.microsoft.com/office/powerpoint/2010/main" val="2335791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Beispiel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nicht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3765339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MySQL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5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"richtige" Implementierung verwenden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Beispiel: </a:t>
            </a:r>
            <a:r>
              <a:rPr lang="de-DE" sz="2000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LINK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B9886E3-F970-6844-9F24-71DC1C9F2D31}"/>
              </a:ext>
            </a:extLst>
          </p:cNvPr>
          <p:cNvSpPr txBox="1"/>
          <p:nvPr/>
        </p:nvSpPr>
        <p:spPr>
          <a:xfrm>
            <a:off x="1143000" y="5401733"/>
            <a:ext cx="3547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nochmal </a:t>
            </a:r>
            <a:r>
              <a:rPr lang="de-DE" dirty="0" err="1">
                <a:solidFill>
                  <a:srgbClr val="FF0000"/>
                </a:solidFill>
              </a:rPr>
              <a:t>grafik</a:t>
            </a:r>
            <a:r>
              <a:rPr lang="de-DE" dirty="0">
                <a:solidFill>
                  <a:srgbClr val="FF0000"/>
                </a:solidFill>
              </a:rPr>
              <a:t> vom </a:t>
            </a:r>
            <a:r>
              <a:rPr lang="de-DE" dirty="0" err="1">
                <a:solidFill>
                  <a:srgbClr val="FF0000"/>
                </a:solidFill>
              </a:rPr>
              <a:t>anfang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61462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</a:t>
            </a:r>
            <a:r>
              <a:rPr lang="de-DE" sz="2400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r>
              <a:rPr lang="de-DE" sz="2400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einfügen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der Antwort, wenn HTTP Header kommt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Ausblick: Caching von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Webserver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Apollo Cache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</a:t>
            </a:r>
            <a:r>
              <a:rPr lang="de-DE" sz="2400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r>
              <a:rPr lang="de-DE" sz="2400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einfügen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638299" y="2414472"/>
            <a:ext cx="7294033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this.baseURL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this.get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this.get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//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{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console.error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("READING REST API FAILED",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05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</p:txBody>
      </p:sp>
    </p:spTree>
    <p:extLst>
      <p:ext uri="{BB962C8B-B14F-4D97-AF65-F5344CB8AC3E}">
        <p14:creationId xmlns:p14="http://schemas.microsoft.com/office/powerpoint/2010/main" val="14132979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243668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Query: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dataSources.projectDataSource.getAllProjects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dataSources.userDataSource.getUser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2243667" y="4356631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30834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1227667" y="6059895"/>
            <a:ext cx="5969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beim Ausführen des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52588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20764608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7863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selben Parametern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Antwort, wenn HTTP Header kommt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 aus dem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Service aber unterstützen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453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5455</Words>
  <Application>Microsoft Macintosh PowerPoint</Application>
  <PresentationFormat>A4-Papier (210 x 297 mm)</PresentationFormat>
  <Paragraphs>1366</Paragraphs>
  <Slides>110</Slides>
  <Notes>63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110</vt:i4>
      </vt:variant>
    </vt:vector>
  </HeadingPairs>
  <TitlesOfParts>
    <vt:vector size="12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GraphQL-java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PowerPoint-Präsentation</vt:lpstr>
      <vt:lpstr>Schritt 3: DataSources</vt:lpstr>
      <vt:lpstr>Schritt 3: DataSources</vt:lpstr>
      <vt:lpstr>Schritt 3: DataSources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Schritt 3: Die REST DataSource</vt:lpstr>
      <vt:lpstr>(optional) Übung 3: Data Source implementieren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866</cp:revision>
  <cp:lastPrinted>2019-06-18T10:19:10Z</cp:lastPrinted>
  <dcterms:created xsi:type="dcterms:W3CDTF">2016-03-28T15:59:53Z</dcterms:created>
  <dcterms:modified xsi:type="dcterms:W3CDTF">2019-06-18T14:51:45Z</dcterms:modified>
</cp:coreProperties>
</file>